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258" r:id="rId9"/>
    <p:sldId id="314" r:id="rId10"/>
    <p:sldId id="260" r:id="rId11"/>
    <p:sldId id="318" r:id="rId12"/>
    <p:sldId id="261" r:id="rId13"/>
    <p:sldId id="262" r:id="rId14"/>
    <p:sldId id="315" r:id="rId15"/>
    <p:sldId id="316" r:id="rId16"/>
    <p:sldId id="319" r:id="rId17"/>
    <p:sldId id="264" r:id="rId18"/>
    <p:sldId id="265" r:id="rId19"/>
    <p:sldId id="266" r:id="rId20"/>
    <p:sldId id="267" r:id="rId21"/>
    <p:sldId id="268" r:id="rId22"/>
    <p:sldId id="269" r:id="rId23"/>
    <p:sldId id="320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213" y="16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27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5" y="1487336"/>
            <a:ext cx="5750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dirty="0"/>
              <a:t>基本方法：</a:t>
            </a:r>
            <a:endParaRPr lang="en-US" altLang="zh-CN" sz="1600" dirty="0"/>
          </a:p>
          <a:p>
            <a:pPr>
              <a:defRPr/>
            </a:pPr>
            <a:r>
              <a:rPr lang="zh-CN" sz="1600" dirty="0"/>
              <a:t>将源码的函数进行拆分为各种简单的函数或方法，然后整合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dirty="0"/>
              <a:t>改写原则：</a:t>
            </a:r>
            <a:endParaRPr lang="en-US" altLang="zh-CN" sz="1600" dirty="0"/>
          </a:p>
          <a:p>
            <a:pPr>
              <a:defRPr/>
            </a:pPr>
            <a:r>
              <a:rPr lang="zh-CN" sz="1600" dirty="0"/>
              <a:t>保留源码中的所有函数，函数的命名相应的改为符合</a:t>
            </a:r>
            <a:r>
              <a:rPr lang="en-US" sz="1600" dirty="0"/>
              <a:t>Rust</a:t>
            </a:r>
            <a:r>
              <a:rPr lang="zh-CN" sz="1600" dirty="0"/>
              <a:t>命名规范的版本，如“</a:t>
            </a:r>
            <a:r>
              <a:rPr lang="en-US" sz="1600" dirty="0" err="1"/>
              <a:t>vInitialiseList</a:t>
            </a:r>
            <a:r>
              <a:rPr lang="zh-CN" sz="1600" dirty="0"/>
              <a:t>”改为“</a:t>
            </a:r>
            <a:r>
              <a:rPr lang="en-US" sz="1600" dirty="0" err="1"/>
              <a:t>initialize_list</a:t>
            </a:r>
            <a:r>
              <a:rPr lang="zh-CN" sz="1600" dirty="0"/>
              <a:t>”</a:t>
            </a:r>
            <a:endParaRPr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库。编译时报错如下图。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task模块</a:t>
            </a:r>
            <a:endParaRPr lang="zh-CN" dirty="0">
              <a:latin typeface="+mj-ea"/>
            </a:endParaRPr>
          </a:p>
        </p:txBody>
      </p:sp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文本框 599271341"/>
          <p:cNvSpPr txBox="1"/>
          <p:nvPr/>
        </p:nvSpPr>
        <p:spPr bwMode="auto">
          <a:xfrm>
            <a:off x="906498" y="2322648"/>
            <a:ext cx="5475794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根据ReplacementStrategy选择替换帧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43969" y="3129108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未找到返回-1(TLB未命中)</a:t>
            </a: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wrapper.c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bind.rs（不会生成调用的库函数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确保了内存安全，防止了常见的缓冲区溢出、越界等内存错误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小组分工</a:t>
            </a:r>
            <a:endParaRPr lang="zh-CN" sz="4400" b="1" dirty="0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王劲博：组员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实现的功能</a:t>
            </a:r>
            <a:endParaRPr lang="zh-CN" sz="2400" b="1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同类项目对比</a:t>
            </a:r>
            <a:endParaRPr lang="zh-CN" sz="2400" b="1" dirty="0">
              <a:latin typeface="+mn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1313</Words>
  <Application>Microsoft Office PowerPoint</Application>
  <DocSecurity>0</DocSecurity>
  <PresentationFormat>宽屏</PresentationFormat>
  <Paragraphs>187</Paragraphs>
  <Slides>27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等线 Light</vt:lpstr>
      <vt:lpstr>微软雅黑</vt:lpstr>
      <vt:lpstr>Arial</vt:lpstr>
      <vt:lpstr>Calibri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Rust改写——基本方法与原则</vt:lpstr>
      <vt:lpstr>PowerPoint 演示文稿</vt:lpstr>
      <vt:lpstr>Rust改写——困难与解决方案</vt:lpstr>
      <vt:lpstr>Rust改写——适配上板</vt:lpstr>
      <vt:lpstr>Rust改写——task模块</vt:lpstr>
      <vt:lpstr>Rust改写——task模块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248</cp:revision>
  <dcterms:created xsi:type="dcterms:W3CDTF">2019-08-16T12:08:31Z</dcterms:created>
  <dcterms:modified xsi:type="dcterms:W3CDTF">2024-07-05T11:53:20Z</dcterms:modified>
  <cp:category/>
  <dc:identifier/>
  <cp:contentStatus/>
  <dc:language/>
  <cp:version/>
</cp:coreProperties>
</file>